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017FE6A-EB08-84BC-FB7C-B58224ED31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536A55C-F9ED-977F-5488-25A7384870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BC2B5-71BE-4B35-8E4C-A6185C330A66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9DDCEC8-6946-EB63-008F-63DF47D3F4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2D24770-29F6-EF84-05DF-009EF67104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D2DFC-8471-41E6-9E96-A78D39C352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846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AA25CAA-B8FB-5CB1-EBF7-10B2040A74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" y="0"/>
            <a:ext cx="7456714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914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8581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398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99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97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839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78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66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3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9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16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F062C-9BB8-4617-BC7F-A66302BDC141}" type="datetimeFigureOut">
              <a:rPr lang="it-IT" smtClean="0"/>
              <a:t>07/06/2022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F0BBF-8955-48CF-BB80-0385360123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278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o 13">
            <a:extLst>
              <a:ext uri="{FF2B5EF4-FFF2-40B4-BE49-F238E27FC236}">
                <a16:creationId xmlns:a16="http://schemas.microsoft.com/office/drawing/2014/main" id="{D50DDDCC-D485-8148-10A0-848B1F3CCB65}"/>
              </a:ext>
            </a:extLst>
          </p:cNvPr>
          <p:cNvGrpSpPr/>
          <p:nvPr/>
        </p:nvGrpSpPr>
        <p:grpSpPr>
          <a:xfrm>
            <a:off x="4990010" y="600891"/>
            <a:ext cx="2116183" cy="1606732"/>
            <a:chOff x="4990010" y="600891"/>
            <a:chExt cx="2116183" cy="1606732"/>
          </a:xfrm>
        </p:grpSpPr>
        <p:grpSp>
          <p:nvGrpSpPr>
            <p:cNvPr id="12" name="Gruppo 11">
              <a:extLst>
                <a:ext uri="{FF2B5EF4-FFF2-40B4-BE49-F238E27FC236}">
                  <a16:creationId xmlns:a16="http://schemas.microsoft.com/office/drawing/2014/main" id="{33B89DDC-7B85-13E6-2207-56B56C6E2A96}"/>
                </a:ext>
              </a:extLst>
            </p:cNvPr>
            <p:cNvGrpSpPr/>
            <p:nvPr/>
          </p:nvGrpSpPr>
          <p:grpSpPr>
            <a:xfrm>
              <a:off x="4990010" y="600891"/>
              <a:ext cx="2116183" cy="1606732"/>
              <a:chOff x="4990010" y="600891"/>
              <a:chExt cx="2116183" cy="1606732"/>
            </a:xfrm>
          </p:grpSpPr>
          <p:sp>
            <p:nvSpPr>
              <p:cNvPr id="7" name="Rettangolo 6">
                <a:extLst>
                  <a:ext uri="{FF2B5EF4-FFF2-40B4-BE49-F238E27FC236}">
                    <a16:creationId xmlns:a16="http://schemas.microsoft.com/office/drawing/2014/main" id="{0414B7AF-55E8-9D48-41E0-5C6067F5E9D6}"/>
                  </a:ext>
                </a:extLst>
              </p:cNvPr>
              <p:cNvSpPr/>
              <p:nvPr/>
            </p:nvSpPr>
            <p:spPr>
              <a:xfrm>
                <a:off x="4990010" y="600891"/>
                <a:ext cx="2116183" cy="160673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cxnSp>
            <p:nvCxnSpPr>
              <p:cNvPr id="9" name="Connettore diritto 8">
                <a:extLst>
                  <a:ext uri="{FF2B5EF4-FFF2-40B4-BE49-F238E27FC236}">
                    <a16:creationId xmlns:a16="http://schemas.microsoft.com/office/drawing/2014/main" id="{D4042E4A-569A-0EBC-ECDD-17ED0B4CD3C4}"/>
                  </a:ext>
                </a:extLst>
              </p:cNvPr>
              <p:cNvCxnSpPr/>
              <p:nvPr/>
            </p:nvCxnSpPr>
            <p:spPr>
              <a:xfrm>
                <a:off x="4990010" y="600891"/>
                <a:ext cx="2116183" cy="16067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diritto 10">
                <a:extLst>
                  <a:ext uri="{FF2B5EF4-FFF2-40B4-BE49-F238E27FC236}">
                    <a16:creationId xmlns:a16="http://schemas.microsoft.com/office/drawing/2014/main" id="{863DFED1-9F37-7B85-C492-3A07B0334302}"/>
                  </a:ext>
                </a:extLst>
              </p:cNvPr>
              <p:cNvCxnSpPr/>
              <p:nvPr/>
            </p:nvCxnSpPr>
            <p:spPr>
              <a:xfrm flipH="1">
                <a:off x="4990010" y="600891"/>
                <a:ext cx="2116183" cy="16067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9C7F68A1-AC8C-59FD-84C4-0C320AFA534B}"/>
                </a:ext>
              </a:extLst>
            </p:cNvPr>
            <p:cNvSpPr txBox="1"/>
            <p:nvPr/>
          </p:nvSpPr>
          <p:spPr>
            <a:xfrm>
              <a:off x="5109416" y="1219591"/>
              <a:ext cx="1877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>
                  <a:solidFill>
                    <a:srgbClr val="FF0000"/>
                  </a:solidFill>
                </a:rPr>
                <a:t>INSERIRE 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24935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</Words>
  <Application>Microsoft Office PowerPoint</Application>
  <PresentationFormat>Personalizzato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Morandotti</dc:creator>
  <cp:lastModifiedBy>Marzia Risa</cp:lastModifiedBy>
  <cp:revision>1</cp:revision>
  <dcterms:created xsi:type="dcterms:W3CDTF">2022-06-07T14:59:57Z</dcterms:created>
  <dcterms:modified xsi:type="dcterms:W3CDTF">2022-06-07T16:02:53Z</dcterms:modified>
</cp:coreProperties>
</file>